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94568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Handwriting" panose="03010101010101010101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Handwriting" panose="03010101010101010101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Handwriting" panose="03010101010101010101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Handwriting" panose="03010101010101010101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Handwriting" panose="03010101010101010101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Lucida Handwriting" panose="03010101010101010101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Lucida Handwriting" panose="03010101010101010101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Lucida Handwriting" panose="03010101010101010101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Lucida Handwriting" panose="03010101010101010101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C9D5"/>
    <a:srgbClr val="FF0000"/>
    <a:srgbClr val="FF0066"/>
    <a:srgbClr val="3D84D9"/>
    <a:srgbClr val="04AC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73" d="100"/>
          <a:sy n="73" d="100"/>
        </p:scale>
        <p:origin x="147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83" tIns="46292" rIns="92583" bIns="46292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83" tIns="46292" rIns="92583" bIns="4629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5625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83" tIns="46292" rIns="92583" bIns="46292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Arial" charset="0"/>
              </a:defRPr>
            </a:lvl1pPr>
          </a:lstStyle>
          <a:p>
            <a:pPr>
              <a:defRPr/>
            </a:pPr>
            <a:r>
              <a:rPr lang="fr-FR"/>
              <a:t>7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5625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83" tIns="46292" rIns="92583" bIns="4629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1F06DC9-42B7-44E2-89C5-E297C05985A9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83" tIns="46292" rIns="92583" bIns="46292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83" tIns="46292" rIns="92583" bIns="4629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400"/>
            <a:ext cx="5486400" cy="447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83" tIns="46292" rIns="92583" bIns="462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5625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83" tIns="46292" rIns="92583" bIns="46292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Arial" charset="0"/>
              </a:defRPr>
            </a:lvl1pPr>
          </a:lstStyle>
          <a:p>
            <a:pPr>
              <a:defRPr/>
            </a:pPr>
            <a:r>
              <a:rPr lang="fr-FR"/>
              <a:t>7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5625"/>
            <a:ext cx="2971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83" tIns="46292" rIns="92583" bIns="4629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511AA11-4C4B-4E01-BF7A-CF0EF125A4A7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Handwriting" pitchFamily="66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Handwriting" pitchFamily="66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Handwriting" pitchFamily="66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Handwriting" pitchFamily="66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Handwriting" pitchFamily="66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mtClean="0"/>
              <a:t>7</a:t>
            </a:r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54EC90C-EBA3-46C2-85FB-B23593BE19BE}" type="slidenum">
              <a:rPr lang="fr-FR" altLang="fr-FR"/>
              <a:pPr eaLnBrk="1" hangingPunct="1"/>
              <a:t>1</a:t>
            </a:fld>
            <a:endParaRPr lang="fr-FR" altLang="fr-FR"/>
          </a:p>
        </p:txBody>
      </p:sp>
      <p:sp>
        <p:nvSpPr>
          <p:cNvPr id="410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7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32807B-BC84-4740-B71B-AD4E38C5BA3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47179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7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BAA595-FA04-45E1-9105-F8C3F4A7247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9105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7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5E09-CD7B-4FB8-B387-B4BD33B38ED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34641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7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277B75-2BAE-4CEE-850C-75DB5D75B46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17436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7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C2E813-8595-46FC-B977-8F94B6EC6EA2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66394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7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99A730-347A-4CFD-B49F-8400D82FA0D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82075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7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0E4692-AA80-4A23-A0FD-0C248850783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06939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7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7D7999-7C66-4A12-AB84-62ABF742781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56632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7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ECC3C2-9108-40AE-B7B6-25EB49A987A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06204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7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E51271-8908-43DA-A570-EC503D1E8D9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21779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7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B951BE-11FA-444E-BCB7-2333AF47D11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97356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/>
              <a:t>7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62E3CA52-8D68-4F57-8B22-459C5941DF5B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fr-FR" dirty="0">
              <a:latin typeface="Calibri" pitchFamily="34" charset="0"/>
            </a:endParaRPr>
          </a:p>
        </p:txBody>
      </p:sp>
      <p:grpSp>
        <p:nvGrpSpPr>
          <p:cNvPr id="2051" name="Organization Chart 6"/>
          <p:cNvGrpSpPr>
            <a:grpSpLocks noChangeAspect="1"/>
          </p:cNvGrpSpPr>
          <p:nvPr/>
        </p:nvGrpSpPr>
        <p:grpSpPr bwMode="auto">
          <a:xfrm>
            <a:off x="0" y="1588"/>
            <a:ext cx="9144000" cy="6856412"/>
            <a:chOff x="1104" y="1262"/>
            <a:chExt cx="7804" cy="2284"/>
          </a:xfrm>
        </p:grpSpPr>
        <p:cxnSp>
          <p:nvCxnSpPr>
            <p:cNvPr id="2061" name="_s2121"/>
            <p:cNvCxnSpPr>
              <a:cxnSpLocks noChangeShapeType="1"/>
            </p:cNvCxnSpPr>
            <p:nvPr/>
          </p:nvCxnSpPr>
          <p:spPr bwMode="auto">
            <a:xfrm rot="5400000" flipV="1">
              <a:off x="4490" y="149"/>
              <a:ext cx="294" cy="2519"/>
            </a:xfrm>
            <a:prstGeom prst="bentConnector4">
              <a:avLst>
                <a:gd name="adj1" fmla="val 41185"/>
                <a:gd name="adj2" fmla="val 59116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2" name="_s2119"/>
            <p:cNvCxnSpPr>
              <a:cxnSpLocks noChangeShapeType="1"/>
              <a:stCxn id="1080" idx="0"/>
            </p:cNvCxnSpPr>
            <p:nvPr/>
          </p:nvCxnSpPr>
          <p:spPr bwMode="auto">
            <a:xfrm rot="5400000" flipH="1">
              <a:off x="5052" y="-880"/>
              <a:ext cx="48" cy="7144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3" name="_s2117"/>
            <p:cNvCxnSpPr>
              <a:cxnSpLocks noChangeShapeType="1"/>
            </p:cNvCxnSpPr>
            <p:nvPr/>
          </p:nvCxnSpPr>
          <p:spPr bwMode="auto">
            <a:xfrm rot="10800000">
              <a:off x="2670" y="1780"/>
              <a:ext cx="1783" cy="312"/>
            </a:xfrm>
            <a:prstGeom prst="bentConnector3">
              <a:avLst>
                <a:gd name="adj1" fmla="val 110407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4" name="_s2108"/>
            <p:cNvCxnSpPr>
              <a:cxnSpLocks noChangeShapeType="1"/>
              <a:stCxn id="1077" idx="0"/>
            </p:cNvCxnSpPr>
            <p:nvPr/>
          </p:nvCxnSpPr>
          <p:spPr bwMode="auto">
            <a:xfrm rot="5400000" flipH="1">
              <a:off x="5075" y="-166"/>
              <a:ext cx="48" cy="5716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5" name="_s2106"/>
            <p:cNvCxnSpPr>
              <a:cxnSpLocks noChangeShapeType="1"/>
            </p:cNvCxnSpPr>
            <p:nvPr/>
          </p:nvCxnSpPr>
          <p:spPr bwMode="auto">
            <a:xfrm rot="-5400000">
              <a:off x="1490" y="2610"/>
              <a:ext cx="1439" cy="308"/>
            </a:xfrm>
            <a:prstGeom prst="bentConnector3">
              <a:avLst>
                <a:gd name="adj1" fmla="val 2648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6" name="_s2104"/>
            <p:cNvCxnSpPr>
              <a:cxnSpLocks noChangeShapeType="1"/>
            </p:cNvCxnSpPr>
            <p:nvPr/>
          </p:nvCxnSpPr>
          <p:spPr bwMode="auto">
            <a:xfrm rot="-5400000">
              <a:off x="2149" y="2283"/>
              <a:ext cx="431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7" name="_s2102"/>
            <p:cNvCxnSpPr>
              <a:cxnSpLocks noChangeShapeType="1"/>
            </p:cNvCxnSpPr>
            <p:nvPr/>
          </p:nvCxnSpPr>
          <p:spPr bwMode="auto">
            <a:xfrm>
              <a:off x="4022" y="1468"/>
              <a:ext cx="1691" cy="79"/>
            </a:xfrm>
            <a:prstGeom prst="bentConnector3">
              <a:avLst>
                <a:gd name="adj1" fmla="val -3847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8" name="_s2100"/>
            <p:cNvCxnSpPr>
              <a:cxnSpLocks noChangeShapeType="1"/>
            </p:cNvCxnSpPr>
            <p:nvPr/>
          </p:nvCxnSpPr>
          <p:spPr bwMode="auto">
            <a:xfrm>
              <a:off x="2364" y="2116"/>
              <a:ext cx="616" cy="168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9" name="_s2098"/>
            <p:cNvCxnSpPr>
              <a:cxnSpLocks noChangeShapeType="1"/>
            </p:cNvCxnSpPr>
            <p:nvPr/>
          </p:nvCxnSpPr>
          <p:spPr bwMode="auto">
            <a:xfrm rot="-5400000">
              <a:off x="1571" y="2307"/>
              <a:ext cx="1031" cy="553"/>
            </a:xfrm>
            <a:prstGeom prst="bentConnector3">
              <a:avLst>
                <a:gd name="adj1" fmla="val 3694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70" name="_s2096"/>
            <p:cNvCxnSpPr>
              <a:cxnSpLocks noChangeShapeType="1"/>
            </p:cNvCxnSpPr>
            <p:nvPr/>
          </p:nvCxnSpPr>
          <p:spPr bwMode="auto">
            <a:xfrm rot="-5400000">
              <a:off x="1822" y="2331"/>
              <a:ext cx="453" cy="599"/>
            </a:xfrm>
            <a:prstGeom prst="bentConnector3">
              <a:avLst>
                <a:gd name="adj1" fmla="val 837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71" name="_s2094"/>
            <p:cNvCxnSpPr>
              <a:cxnSpLocks noChangeShapeType="1"/>
            </p:cNvCxnSpPr>
            <p:nvPr/>
          </p:nvCxnSpPr>
          <p:spPr bwMode="auto">
            <a:xfrm rot="-5400000">
              <a:off x="2211" y="2515"/>
              <a:ext cx="120" cy="186"/>
            </a:xfrm>
            <a:prstGeom prst="bentConnector3">
              <a:avLst>
                <a:gd name="adj1" fmla="val 2199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72" name="_s2088"/>
            <p:cNvCxnSpPr>
              <a:cxnSpLocks noChangeShapeType="1"/>
            </p:cNvCxnSpPr>
            <p:nvPr/>
          </p:nvCxnSpPr>
          <p:spPr bwMode="auto">
            <a:xfrm rot="-5400000">
              <a:off x="3522" y="3123"/>
              <a:ext cx="143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73" name="_s2076"/>
            <p:cNvCxnSpPr>
              <a:cxnSpLocks noChangeShapeType="1"/>
              <a:stCxn id="1067" idx="0"/>
            </p:cNvCxnSpPr>
            <p:nvPr/>
          </p:nvCxnSpPr>
          <p:spPr bwMode="auto">
            <a:xfrm rot="16200000" flipV="1">
              <a:off x="4607" y="670"/>
              <a:ext cx="48" cy="4043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74" name="_s2074"/>
            <p:cNvCxnSpPr>
              <a:cxnSpLocks noChangeShapeType="1"/>
            </p:cNvCxnSpPr>
            <p:nvPr/>
          </p:nvCxnSpPr>
          <p:spPr bwMode="auto">
            <a:xfrm flipH="1" flipV="1">
              <a:off x="2056" y="2668"/>
              <a:ext cx="3503" cy="192"/>
            </a:xfrm>
            <a:prstGeom prst="bentConnector3">
              <a:avLst>
                <a:gd name="adj1" fmla="val 22898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75" name="_s2072"/>
            <p:cNvCxnSpPr>
              <a:cxnSpLocks noChangeShapeType="1"/>
            </p:cNvCxnSpPr>
            <p:nvPr/>
          </p:nvCxnSpPr>
          <p:spPr bwMode="auto">
            <a:xfrm rot="5400000" flipH="1">
              <a:off x="2532" y="1940"/>
              <a:ext cx="624" cy="922"/>
            </a:xfrm>
            <a:prstGeom prst="bentConnector3">
              <a:avLst>
                <a:gd name="adj1" fmla="val 6097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76" name="_s2070"/>
            <p:cNvCxnSpPr>
              <a:cxnSpLocks noChangeShapeType="1"/>
            </p:cNvCxnSpPr>
            <p:nvPr/>
          </p:nvCxnSpPr>
          <p:spPr bwMode="auto">
            <a:xfrm flipV="1">
              <a:off x="2178" y="1852"/>
              <a:ext cx="492" cy="468"/>
            </a:xfrm>
            <a:prstGeom prst="bentConnector3">
              <a:avLst>
                <a:gd name="adj1" fmla="val 3719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77" name="_s2068"/>
            <p:cNvCxnSpPr>
              <a:cxnSpLocks noChangeShapeType="1"/>
            </p:cNvCxnSpPr>
            <p:nvPr/>
          </p:nvCxnSpPr>
          <p:spPr bwMode="auto">
            <a:xfrm rot="16200000" flipV="1">
              <a:off x="7079" y="667"/>
              <a:ext cx="121" cy="2072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78" name="_s2066"/>
            <p:cNvCxnSpPr>
              <a:cxnSpLocks noChangeShapeType="1"/>
            </p:cNvCxnSpPr>
            <p:nvPr/>
          </p:nvCxnSpPr>
          <p:spPr bwMode="auto">
            <a:xfrm rot="16200000" flipV="1">
              <a:off x="5636" y="1415"/>
              <a:ext cx="118" cy="574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79" name="_s2064"/>
            <p:cNvCxnSpPr>
              <a:cxnSpLocks noChangeShapeType="1"/>
            </p:cNvCxnSpPr>
            <p:nvPr/>
          </p:nvCxnSpPr>
          <p:spPr bwMode="auto">
            <a:xfrm rot="5400000" flipH="1" flipV="1">
              <a:off x="5089" y="1438"/>
              <a:ext cx="113" cy="524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80" name="_s2061"/>
            <p:cNvCxnSpPr>
              <a:cxnSpLocks noChangeShapeType="1"/>
              <a:stCxn id="2086" idx="0"/>
            </p:cNvCxnSpPr>
            <p:nvPr/>
          </p:nvCxnSpPr>
          <p:spPr bwMode="auto">
            <a:xfrm rot="5400000" flipH="1" flipV="1">
              <a:off x="4556" y="904"/>
              <a:ext cx="113" cy="159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81" name="_s2060"/>
            <p:cNvCxnSpPr>
              <a:cxnSpLocks noChangeShapeType="1"/>
              <a:stCxn id="2085" idx="0"/>
            </p:cNvCxnSpPr>
            <p:nvPr/>
          </p:nvCxnSpPr>
          <p:spPr bwMode="auto">
            <a:xfrm rot="5400000" flipH="1" flipV="1">
              <a:off x="4038" y="386"/>
              <a:ext cx="113" cy="2627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82" name="_s2059"/>
            <p:cNvCxnSpPr>
              <a:cxnSpLocks noChangeShapeType="1"/>
            </p:cNvCxnSpPr>
            <p:nvPr/>
          </p:nvCxnSpPr>
          <p:spPr bwMode="auto">
            <a:xfrm rot="5400000" flipH="1" flipV="1">
              <a:off x="3520" y="-132"/>
              <a:ext cx="113" cy="3664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" name="_s2055"/>
            <p:cNvSpPr>
              <a:spLocks noChangeArrowheads="1"/>
            </p:cNvSpPr>
            <p:nvPr/>
          </p:nvSpPr>
          <p:spPr bwMode="auto">
            <a:xfrm>
              <a:off x="4701" y="1404"/>
              <a:ext cx="1413" cy="239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75000"/>
              </a:schemeClr>
            </a:solidFill>
            <a:ln>
              <a:noFill/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fr-FR" sz="1000" b="1" dirty="0"/>
                <a:t>Chef d'établissement</a:t>
              </a:r>
            </a:p>
            <a:p>
              <a:pPr algn="ctr">
                <a:defRPr/>
              </a:pPr>
              <a:r>
                <a:rPr lang="fr-FR" sz="1000" b="1" dirty="0"/>
                <a:t>coordinateur</a:t>
              </a:r>
            </a:p>
            <a:p>
              <a:pPr algn="ctr">
                <a:defRPr/>
              </a:pPr>
              <a:r>
                <a:rPr lang="fr-FR" sz="1000" dirty="0"/>
                <a:t>Pascale MASSON</a:t>
              </a:r>
            </a:p>
          </p:txBody>
        </p:sp>
        <p:sp>
          <p:nvSpPr>
            <p:cNvPr id="3" name="_s2056"/>
            <p:cNvSpPr>
              <a:spLocks noChangeArrowheads="1"/>
            </p:cNvSpPr>
            <p:nvPr/>
          </p:nvSpPr>
          <p:spPr bwMode="auto">
            <a:xfrm>
              <a:off x="1226" y="1756"/>
              <a:ext cx="1036" cy="288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fr-FR" sz="800" b="1" dirty="0">
                  <a:latin typeface="Calibri" pitchFamily="34" charset="0"/>
                  <a:cs typeface="Arial" charset="0"/>
                </a:rPr>
                <a:t>Ecole du Sacré Cœur</a:t>
              </a:r>
            </a:p>
            <a:p>
              <a:pPr algn="ctr">
                <a:defRPr/>
              </a:pPr>
              <a:r>
                <a:rPr lang="fr-FR" sz="800" b="1" dirty="0">
                  <a:latin typeface="Calibri" pitchFamily="34" charset="0"/>
                  <a:cs typeface="Arial" charset="0"/>
                </a:rPr>
                <a:t>Directrice</a:t>
              </a:r>
            </a:p>
            <a:p>
              <a:pPr algn="ctr"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Géraldine Micol</a:t>
              </a:r>
            </a:p>
          </p:txBody>
        </p:sp>
        <p:sp>
          <p:nvSpPr>
            <p:cNvPr id="2085" name="_s2057"/>
            <p:cNvSpPr>
              <a:spLocks noChangeArrowheads="1"/>
            </p:cNvSpPr>
            <p:nvPr/>
          </p:nvSpPr>
          <p:spPr bwMode="auto">
            <a:xfrm>
              <a:off x="2262" y="1756"/>
              <a:ext cx="1036" cy="288"/>
            </a:xfrm>
            <a:prstGeom prst="roundRect">
              <a:avLst>
                <a:gd name="adj" fmla="val 16667"/>
              </a:avLst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800" b="1">
                  <a:latin typeface="Calibri" panose="020F0502020204030204" pitchFamily="34" charset="0"/>
                </a:rPr>
                <a:t>Ecole Saint Ursule</a:t>
              </a:r>
            </a:p>
            <a:p>
              <a:pPr algn="ctr" eaLnBrk="1" hangingPunct="1"/>
              <a:r>
                <a:rPr lang="fr-FR" altLang="fr-FR" sz="800" b="1">
                  <a:latin typeface="Calibri" panose="020F0502020204030204" pitchFamily="34" charset="0"/>
                </a:rPr>
                <a:t>Directrice</a:t>
              </a:r>
            </a:p>
            <a:p>
              <a:pPr algn="ctr" eaLnBrk="1" hangingPunct="1"/>
              <a:r>
                <a:rPr lang="fr-FR" altLang="fr-FR" sz="800">
                  <a:latin typeface="Calibri" panose="020F0502020204030204" pitchFamily="34" charset="0"/>
                </a:rPr>
                <a:t> Angélique Boeuf</a:t>
              </a:r>
            </a:p>
          </p:txBody>
        </p:sp>
        <p:sp>
          <p:nvSpPr>
            <p:cNvPr id="2086" name="_s2058"/>
            <p:cNvSpPr>
              <a:spLocks noChangeArrowheads="1"/>
            </p:cNvSpPr>
            <p:nvPr/>
          </p:nvSpPr>
          <p:spPr bwMode="auto">
            <a:xfrm>
              <a:off x="3299" y="1756"/>
              <a:ext cx="1036" cy="288"/>
            </a:xfrm>
            <a:prstGeom prst="roundRect">
              <a:avLst>
                <a:gd name="adj" fmla="val 16667"/>
              </a:avLst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800" b="1">
                  <a:latin typeface="Calibri" panose="020F0502020204030204" pitchFamily="34" charset="0"/>
                </a:rPr>
                <a:t>Collège Saint Marc</a:t>
              </a:r>
            </a:p>
            <a:p>
              <a:pPr algn="ctr" eaLnBrk="1" hangingPunct="1"/>
              <a:r>
                <a:rPr lang="fr-FR" altLang="fr-FR" sz="800" b="1">
                  <a:latin typeface="Calibri" panose="020F0502020204030204" pitchFamily="34" charset="0"/>
                </a:rPr>
                <a:t>Directeur</a:t>
              </a:r>
            </a:p>
            <a:p>
              <a:pPr algn="ctr" eaLnBrk="1" hangingPunct="1"/>
              <a:r>
                <a:rPr lang="fr-FR" altLang="fr-FR" sz="800">
                  <a:latin typeface="Calibri" panose="020F0502020204030204" pitchFamily="34" charset="0"/>
                </a:rPr>
                <a:t> Jean-François Volpi</a:t>
              </a:r>
            </a:p>
          </p:txBody>
        </p:sp>
        <p:sp>
          <p:nvSpPr>
            <p:cNvPr id="10" name="_s2063"/>
            <p:cNvSpPr>
              <a:spLocks noChangeArrowheads="1"/>
            </p:cNvSpPr>
            <p:nvPr/>
          </p:nvSpPr>
          <p:spPr bwMode="auto">
            <a:xfrm>
              <a:off x="4335" y="1756"/>
              <a:ext cx="1096" cy="288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fr-FR" sz="800" b="1" dirty="0">
                  <a:latin typeface="Calibri" pitchFamily="34" charset="0"/>
                  <a:cs typeface="Arial" charset="0"/>
                </a:rPr>
                <a:t>Collège Saint Louis</a:t>
              </a:r>
            </a:p>
            <a:p>
              <a:pPr algn="ctr">
                <a:defRPr/>
              </a:pPr>
              <a:r>
                <a:rPr lang="fr-FR" sz="800" b="1" dirty="0">
                  <a:latin typeface="Calibri" pitchFamily="34" charset="0"/>
                  <a:cs typeface="Arial" charset="0"/>
                </a:rPr>
                <a:t>Directeur</a:t>
              </a:r>
            </a:p>
            <a:p>
              <a:pPr algn="ctr"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Nicolas Gourlier</a:t>
              </a:r>
            </a:p>
          </p:txBody>
        </p:sp>
        <p:sp>
          <p:nvSpPr>
            <p:cNvPr id="2088" name="_s2065"/>
            <p:cNvSpPr>
              <a:spLocks noChangeArrowheads="1"/>
            </p:cNvSpPr>
            <p:nvPr/>
          </p:nvSpPr>
          <p:spPr bwMode="auto">
            <a:xfrm>
              <a:off x="5433" y="1761"/>
              <a:ext cx="1097" cy="288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800" b="1">
                  <a:latin typeface="Calibri" panose="020F0502020204030204" pitchFamily="34" charset="0"/>
                </a:rPr>
                <a:t>Lycée Saint Marc</a:t>
              </a:r>
            </a:p>
            <a:p>
              <a:pPr algn="ctr" eaLnBrk="1" hangingPunct="1"/>
              <a:r>
                <a:rPr lang="fr-FR" altLang="fr-FR" sz="800" b="1">
                  <a:latin typeface="Calibri" panose="020F0502020204030204" pitchFamily="34" charset="0"/>
                </a:rPr>
                <a:t>Directrice</a:t>
              </a:r>
            </a:p>
            <a:p>
              <a:pPr algn="ctr" eaLnBrk="1" hangingPunct="1"/>
              <a:r>
                <a:rPr lang="fr-FR" altLang="fr-FR" sz="800">
                  <a:latin typeface="Calibri" panose="020F0502020204030204" pitchFamily="34" charset="0"/>
                </a:rPr>
                <a:t> Pascale Masson</a:t>
              </a:r>
            </a:p>
          </p:txBody>
        </p:sp>
        <p:sp>
          <p:nvSpPr>
            <p:cNvPr id="2089" name="_s2067"/>
            <p:cNvSpPr>
              <a:spLocks noChangeArrowheads="1"/>
            </p:cNvSpPr>
            <p:nvPr/>
          </p:nvSpPr>
          <p:spPr bwMode="auto">
            <a:xfrm>
              <a:off x="6530" y="1756"/>
              <a:ext cx="1219" cy="288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800" b="1">
                  <a:latin typeface="Calibri" panose="020F0502020204030204" pitchFamily="34" charset="0"/>
                </a:rPr>
                <a:t>Lycée Professionnel </a:t>
              </a:r>
            </a:p>
            <a:p>
              <a:pPr algn="ctr" eaLnBrk="1" hangingPunct="1"/>
              <a:r>
                <a:rPr lang="fr-FR" altLang="fr-FR" sz="800" b="1">
                  <a:latin typeface="Calibri" panose="020F0502020204030204" pitchFamily="34" charset="0"/>
                </a:rPr>
                <a:t>Saint Marc</a:t>
              </a:r>
            </a:p>
            <a:p>
              <a:pPr algn="ctr" eaLnBrk="1" hangingPunct="1"/>
              <a:r>
                <a:rPr lang="fr-FR" altLang="fr-FR" sz="800" b="1">
                  <a:latin typeface="Calibri" panose="020F0502020204030204" pitchFamily="34" charset="0"/>
                </a:rPr>
                <a:t>Directeur</a:t>
              </a:r>
            </a:p>
            <a:p>
              <a:pPr algn="ctr" eaLnBrk="1" hangingPunct="1"/>
              <a:r>
                <a:rPr lang="fr-FR" altLang="fr-FR" sz="700">
                  <a:latin typeface="Calibri" panose="020F0502020204030204" pitchFamily="34" charset="0"/>
                </a:rPr>
                <a:t>Dominique Denis Pagnon</a:t>
              </a:r>
              <a:endParaRPr lang="fr-FR" altLang="fr-FR" sz="800">
                <a:latin typeface="Calibri" panose="020F0502020204030204" pitchFamily="34" charset="0"/>
              </a:endParaRPr>
            </a:p>
          </p:txBody>
        </p:sp>
        <p:sp>
          <p:nvSpPr>
            <p:cNvPr id="4" name="_s2069"/>
            <p:cNvSpPr>
              <a:spLocks noChangeArrowheads="1"/>
            </p:cNvSpPr>
            <p:nvPr/>
          </p:nvSpPr>
          <p:spPr bwMode="auto">
            <a:xfrm>
              <a:off x="2548" y="2212"/>
              <a:ext cx="863" cy="139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fr-FR" sz="700" dirty="0">
                  <a:latin typeface="Calibri" pitchFamily="34" charset="0"/>
                  <a:cs typeface="Arial" charset="0"/>
                </a:rPr>
                <a:t>Secrétariat Accueil</a:t>
              </a:r>
            </a:p>
            <a:p>
              <a:pPr algn="ctr">
                <a:defRPr/>
              </a:pPr>
              <a:r>
                <a:rPr lang="fr-FR" sz="700" dirty="0">
                  <a:latin typeface="Calibri" pitchFamily="34" charset="0"/>
                  <a:cs typeface="Arial" charset="0"/>
                </a:rPr>
                <a:t>Joëlle DOUMMAR</a:t>
              </a:r>
            </a:p>
          </p:txBody>
        </p:sp>
        <p:sp>
          <p:nvSpPr>
            <p:cNvPr id="11" name="_s2071"/>
            <p:cNvSpPr>
              <a:spLocks noChangeArrowheads="1"/>
            </p:cNvSpPr>
            <p:nvPr/>
          </p:nvSpPr>
          <p:spPr bwMode="auto">
            <a:xfrm>
              <a:off x="2506" y="2713"/>
              <a:ext cx="1599" cy="336"/>
            </a:xfrm>
            <a:prstGeom prst="roundRect">
              <a:avLst>
                <a:gd name="adj" fmla="val 18574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fr-FR" sz="900" b="1" dirty="0">
                  <a:latin typeface="Calibri" pitchFamily="34" charset="0"/>
                  <a:cs typeface="Arial" charset="0"/>
                </a:rPr>
                <a:t>Cycle 1</a:t>
              </a: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</a:t>
              </a:r>
              <a:r>
                <a:rPr lang="fr-FR" sz="800" dirty="0">
                  <a:latin typeface="Calibri" pitchFamily="34" charset="0"/>
                  <a:cs typeface="Arial" charset="0"/>
                </a:rPr>
                <a:t>PS </a:t>
              </a:r>
              <a:r>
                <a:rPr lang="fr-FR" sz="800" dirty="0">
                  <a:latin typeface="Calibri" pitchFamily="34" charset="0"/>
                  <a:cs typeface="Arial" charset="0"/>
                </a:rPr>
                <a:t>Diane Bermond</a:t>
              </a: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</a:t>
              </a:r>
              <a:r>
                <a:rPr lang="fr-FR" sz="800" dirty="0">
                  <a:latin typeface="Calibri" pitchFamily="34" charset="0"/>
                  <a:cs typeface="Arial" charset="0"/>
                </a:rPr>
                <a:t>PS </a:t>
              </a:r>
              <a:r>
                <a:rPr lang="fr-FR" sz="800" dirty="0">
                  <a:latin typeface="Calibri" pitchFamily="34" charset="0"/>
                  <a:cs typeface="Arial" charset="0"/>
                </a:rPr>
                <a:t>Anne Grange</a:t>
              </a: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MSA Yohana </a:t>
              </a:r>
              <a:r>
                <a:rPr lang="fr-FR" sz="800" dirty="0" err="1">
                  <a:latin typeface="Calibri" pitchFamily="34" charset="0"/>
                  <a:cs typeface="Arial" charset="0"/>
                </a:rPr>
                <a:t>Manfredi</a:t>
              </a:r>
              <a:endParaRPr lang="fr-FR" sz="800" dirty="0">
                <a:latin typeface="Calibri" pitchFamily="34" charset="0"/>
                <a:cs typeface="Arial" charset="0"/>
              </a:endParaRP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MSB Chloé Larèpe-Gallon</a:t>
              </a: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GSA Aurélie Chauveau</a:t>
              </a: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GSB Laëtitia </a:t>
              </a:r>
              <a:r>
                <a:rPr lang="fr-FR" sz="800" dirty="0" err="1">
                  <a:latin typeface="Calibri" pitchFamily="34" charset="0"/>
                  <a:cs typeface="Arial" charset="0"/>
                </a:rPr>
                <a:t>Rouvery</a:t>
              </a:r>
              <a:endParaRPr lang="fr-FR" sz="800" dirty="0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066" name="_s2073"/>
            <p:cNvSpPr>
              <a:spLocks noChangeArrowheads="1"/>
            </p:cNvSpPr>
            <p:nvPr/>
          </p:nvSpPr>
          <p:spPr bwMode="auto">
            <a:xfrm>
              <a:off x="4146" y="2689"/>
              <a:ext cx="1592" cy="428"/>
            </a:xfrm>
            <a:prstGeom prst="roundRect">
              <a:avLst>
                <a:gd name="adj" fmla="val 27866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endParaRPr lang="fr-FR" sz="900" b="1" dirty="0">
                <a:latin typeface="Calibri" pitchFamily="34" charset="0"/>
                <a:cs typeface="Arial" charset="0"/>
              </a:endParaRPr>
            </a:p>
            <a:p>
              <a:pPr>
                <a:defRPr/>
              </a:pPr>
              <a:r>
                <a:rPr lang="fr-FR" sz="900" b="1" dirty="0">
                  <a:latin typeface="Calibri" pitchFamily="34" charset="0"/>
                  <a:cs typeface="Arial" charset="0"/>
                </a:rPr>
                <a:t>Cycle 2</a:t>
              </a: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CPA Marie Dutel</a:t>
              </a: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CPB Isabelle Pommier</a:t>
              </a: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CP/CE1 Céline Perrouty</a:t>
              </a: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CE1A  Sébastien Peillon</a:t>
              </a: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CE1B Véronique de Chantérac</a:t>
              </a: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CE2A Anne </a:t>
              </a:r>
              <a:r>
                <a:rPr lang="fr-FR" sz="800" dirty="0" err="1">
                  <a:latin typeface="Calibri" pitchFamily="34" charset="0"/>
                  <a:cs typeface="Arial" charset="0"/>
                </a:rPr>
                <a:t>Ferlay</a:t>
              </a:r>
              <a:r>
                <a:rPr lang="fr-FR" sz="800" dirty="0">
                  <a:latin typeface="Calibri" pitchFamily="34" charset="0"/>
                  <a:cs typeface="Arial" charset="0"/>
                </a:rPr>
                <a:t> </a:t>
              </a: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CE2B Ségolène </a:t>
              </a:r>
              <a:r>
                <a:rPr lang="fr-FR" sz="800" dirty="0">
                  <a:latin typeface="Calibri" pitchFamily="34" charset="0"/>
                  <a:cs typeface="Arial" charset="0"/>
                </a:rPr>
                <a:t>Borson et Axelle Renard</a:t>
              </a:r>
              <a:endParaRPr lang="fr-FR" sz="800" dirty="0">
                <a:latin typeface="Calibri" pitchFamily="34" charset="0"/>
                <a:cs typeface="Arial" charset="0"/>
              </a:endParaRPr>
            </a:p>
            <a:p>
              <a:pPr>
                <a:defRPr/>
              </a:pPr>
              <a:endParaRPr lang="fr-FR" sz="800" dirty="0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067" name="_s2075"/>
            <p:cNvSpPr>
              <a:spLocks noChangeArrowheads="1"/>
            </p:cNvSpPr>
            <p:nvPr/>
          </p:nvSpPr>
          <p:spPr bwMode="auto">
            <a:xfrm>
              <a:off x="5799" y="2716"/>
              <a:ext cx="1707" cy="336"/>
            </a:xfrm>
            <a:prstGeom prst="roundRect">
              <a:avLst>
                <a:gd name="adj" fmla="val 21361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fr-FR" sz="900" b="1" dirty="0">
                  <a:latin typeface="Calibri" pitchFamily="34" charset="0"/>
                  <a:cs typeface="Arial" charset="0"/>
                </a:rPr>
                <a:t>Cycle 3</a:t>
              </a:r>
            </a:p>
            <a:p>
              <a:pPr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- CM1A Frédéric Rivière</a:t>
              </a: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CM1B Anne </a:t>
              </a:r>
              <a:r>
                <a:rPr lang="fr-FR" sz="800" dirty="0">
                  <a:latin typeface="Calibri" pitchFamily="34" charset="0"/>
                  <a:cs typeface="Arial" charset="0"/>
                </a:rPr>
                <a:t>Bénat et </a:t>
              </a:r>
              <a:r>
                <a:rPr lang="fr-FR" sz="800" dirty="0" err="1">
                  <a:latin typeface="Calibri" pitchFamily="34" charset="0"/>
                  <a:cs typeface="Arial" charset="0"/>
                </a:rPr>
                <a:t>Véranne</a:t>
              </a:r>
              <a:r>
                <a:rPr lang="fr-FR" sz="800" dirty="0">
                  <a:latin typeface="Calibri" pitchFamily="34" charset="0"/>
                  <a:cs typeface="Arial" charset="0"/>
                </a:rPr>
                <a:t> Doucet-Pons</a:t>
              </a:r>
              <a:endParaRPr lang="fr-FR" sz="800" dirty="0">
                <a:latin typeface="Calibri" pitchFamily="34" charset="0"/>
                <a:cs typeface="Arial" charset="0"/>
              </a:endParaRP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CM2A Claude Couvert </a:t>
              </a: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CM2B Marie Perrin</a:t>
              </a:r>
            </a:p>
          </p:txBody>
        </p:sp>
        <p:sp>
          <p:nvSpPr>
            <p:cNvPr id="1068" name="_s2087"/>
            <p:cNvSpPr>
              <a:spLocks noChangeArrowheads="1"/>
            </p:cNvSpPr>
            <p:nvPr/>
          </p:nvSpPr>
          <p:spPr bwMode="auto">
            <a:xfrm>
              <a:off x="2854" y="3123"/>
              <a:ext cx="1291" cy="352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endParaRPr lang="fr-FR" sz="300" dirty="0">
                <a:latin typeface="Calibri" pitchFamily="34" charset="0"/>
                <a:cs typeface="Arial" charset="0"/>
              </a:endParaRPr>
            </a:p>
            <a:p>
              <a:pPr>
                <a:defRPr/>
              </a:pPr>
              <a:r>
                <a:rPr lang="fr-FR" sz="900" b="1" dirty="0">
                  <a:latin typeface="Calibri" pitchFamily="34" charset="0"/>
                  <a:cs typeface="Arial" charset="0"/>
                </a:rPr>
                <a:t>Aides maternelles</a:t>
              </a: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Floriane Bonin</a:t>
              </a: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Anne Denavit</a:t>
              </a: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Camille Pinget</a:t>
              </a: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Julie </a:t>
              </a:r>
              <a:r>
                <a:rPr lang="fr-FR" sz="800" dirty="0" err="1">
                  <a:latin typeface="Calibri" pitchFamily="34" charset="0"/>
                  <a:cs typeface="Arial" charset="0"/>
                </a:rPr>
                <a:t>Aru</a:t>
              </a:r>
              <a:endParaRPr lang="fr-FR" sz="800" dirty="0">
                <a:latin typeface="Calibri" pitchFamily="34" charset="0"/>
                <a:cs typeface="Arial" charset="0"/>
              </a:endParaRP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Florence Noyel et  </a:t>
              </a:r>
              <a:r>
                <a:rPr lang="fr-FR" sz="800" dirty="0" err="1">
                  <a:latin typeface="Calibri" pitchFamily="34" charset="0"/>
                  <a:cs typeface="Arial" charset="0"/>
                </a:rPr>
                <a:t>Ikhlas</a:t>
              </a:r>
              <a:r>
                <a:rPr lang="fr-FR" sz="800" dirty="0">
                  <a:latin typeface="Calibri" pitchFamily="34" charset="0"/>
                  <a:cs typeface="Arial" charset="0"/>
                </a:rPr>
                <a:t> </a:t>
              </a:r>
              <a:r>
                <a:rPr lang="fr-FR" sz="800" dirty="0" err="1">
                  <a:latin typeface="Calibri" pitchFamily="34" charset="0"/>
                  <a:cs typeface="Arial" charset="0"/>
                </a:rPr>
                <a:t>Matti</a:t>
              </a:r>
              <a:endParaRPr lang="fr-FR" sz="800" dirty="0">
                <a:latin typeface="Calibri" pitchFamily="34" charset="0"/>
                <a:cs typeface="Arial" charset="0"/>
              </a:endParaRPr>
            </a:p>
            <a:p>
              <a:pPr>
                <a:buFontTx/>
                <a:buChar char="-"/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 </a:t>
              </a:r>
              <a:r>
                <a:rPr lang="fr-FR" sz="800" dirty="0">
                  <a:latin typeface="Calibri" pitchFamily="34" charset="0"/>
                  <a:cs typeface="Arial" charset="0"/>
                </a:rPr>
                <a:t>Sandrine Alves Carva </a:t>
              </a:r>
              <a:endParaRPr lang="fr-FR" sz="800" dirty="0">
                <a:latin typeface="Calibri" pitchFamily="34" charset="0"/>
                <a:cs typeface="Arial" charset="0"/>
              </a:endParaRPr>
            </a:p>
            <a:p>
              <a:pPr>
                <a:buFontTx/>
                <a:buChar char="-"/>
                <a:defRPr/>
              </a:pPr>
              <a:endParaRPr lang="fr-FR" sz="800" dirty="0">
                <a:latin typeface="Calibri" pitchFamily="34" charset="0"/>
                <a:cs typeface="Arial" charset="0"/>
              </a:endParaRPr>
            </a:p>
          </p:txBody>
        </p:sp>
        <p:sp>
          <p:nvSpPr>
            <p:cNvPr id="5" name="_s2093"/>
            <p:cNvSpPr>
              <a:spLocks noChangeArrowheads="1"/>
            </p:cNvSpPr>
            <p:nvPr/>
          </p:nvSpPr>
          <p:spPr bwMode="auto">
            <a:xfrm>
              <a:off x="1226" y="2499"/>
              <a:ext cx="952" cy="214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fr-FR" sz="700" b="1" dirty="0">
                  <a:latin typeface="Calibri" pitchFamily="34" charset="0"/>
                  <a:cs typeface="Arial" charset="0"/>
                </a:rPr>
                <a:t>Personnel </a:t>
              </a:r>
            </a:p>
            <a:p>
              <a:pPr>
                <a:defRPr/>
              </a:pPr>
              <a:r>
                <a:rPr lang="fr-FR" sz="700" b="1" dirty="0">
                  <a:latin typeface="Calibri" pitchFamily="34" charset="0"/>
                  <a:cs typeface="Arial" charset="0"/>
                </a:rPr>
                <a:t>de cuisine</a:t>
              </a:r>
            </a:p>
            <a:p>
              <a:pPr>
                <a:buFontTx/>
                <a:buChar char="-"/>
                <a:defRPr/>
              </a:pPr>
              <a:r>
                <a:rPr lang="fr-FR" sz="700" dirty="0">
                  <a:latin typeface="Calibri" pitchFamily="34" charset="0"/>
                  <a:cs typeface="Arial" charset="0"/>
                </a:rPr>
                <a:t>Sonia </a:t>
              </a:r>
              <a:r>
                <a:rPr lang="fr-FR" sz="700" dirty="0" err="1">
                  <a:latin typeface="Calibri" pitchFamily="34" charset="0"/>
                  <a:cs typeface="Arial" charset="0"/>
                </a:rPr>
                <a:t>Rignanèse</a:t>
              </a:r>
              <a:endParaRPr lang="fr-FR" sz="700" dirty="0">
                <a:latin typeface="Calibri" pitchFamily="34" charset="0"/>
                <a:cs typeface="Arial" charset="0"/>
              </a:endParaRPr>
            </a:p>
            <a:p>
              <a:pPr>
                <a:buFontTx/>
                <a:buChar char="-"/>
                <a:defRPr/>
              </a:pPr>
              <a:r>
                <a:rPr lang="fr-FR" sz="700" dirty="0" err="1">
                  <a:latin typeface="Calibri" pitchFamily="34" charset="0"/>
                  <a:cs typeface="Arial" charset="0"/>
                </a:rPr>
                <a:t>Mohand</a:t>
              </a:r>
              <a:r>
                <a:rPr lang="fr-FR" sz="700" dirty="0">
                  <a:latin typeface="Calibri" pitchFamily="34" charset="0"/>
                  <a:cs typeface="Arial" charset="0"/>
                </a:rPr>
                <a:t> </a:t>
              </a:r>
              <a:r>
                <a:rPr lang="fr-FR" sz="700" dirty="0" err="1">
                  <a:latin typeface="Calibri" pitchFamily="34" charset="0"/>
                  <a:cs typeface="Arial" charset="0"/>
                </a:rPr>
                <a:t>Tatah</a:t>
              </a:r>
              <a:endParaRPr lang="fr-FR" sz="700" dirty="0">
                <a:latin typeface="Calibri" pitchFamily="34" charset="0"/>
                <a:cs typeface="Arial" charset="0"/>
              </a:endParaRPr>
            </a:p>
          </p:txBody>
        </p:sp>
        <p:sp>
          <p:nvSpPr>
            <p:cNvPr id="6" name="_s2095"/>
            <p:cNvSpPr>
              <a:spLocks noChangeArrowheads="1"/>
            </p:cNvSpPr>
            <p:nvPr/>
          </p:nvSpPr>
          <p:spPr bwMode="auto">
            <a:xfrm>
              <a:off x="1226" y="2763"/>
              <a:ext cx="952" cy="21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fr-FR" sz="700" b="1" dirty="0">
                  <a:latin typeface="Calibri" pitchFamily="34" charset="0"/>
                  <a:cs typeface="Arial" charset="0"/>
                </a:rPr>
                <a:t>Surveillants</a:t>
              </a:r>
            </a:p>
            <a:p>
              <a:pPr>
                <a:defRPr/>
              </a:pPr>
              <a:r>
                <a:rPr lang="fr-FR" sz="700" dirty="0">
                  <a:latin typeface="Calibri" pitchFamily="34" charset="0"/>
                  <a:cs typeface="Arial" charset="0"/>
                </a:rPr>
                <a:t>- </a:t>
              </a:r>
              <a:r>
                <a:rPr lang="fr-FR" sz="700" dirty="0">
                  <a:latin typeface="Calibri" pitchFamily="34" charset="0"/>
                  <a:cs typeface="Arial" charset="0"/>
                </a:rPr>
                <a:t>Béla </a:t>
              </a:r>
              <a:r>
                <a:rPr lang="fr-FR" sz="700">
                  <a:latin typeface="Calibri" pitchFamily="34" charset="0"/>
                  <a:cs typeface="Arial" charset="0"/>
                </a:rPr>
                <a:t>Xhany</a:t>
              </a:r>
              <a:endParaRPr lang="fr-FR" sz="700" dirty="0">
                <a:latin typeface="Calibri" pitchFamily="34" charset="0"/>
                <a:cs typeface="Arial" charset="0"/>
              </a:endParaRPr>
            </a:p>
            <a:p>
              <a:pPr>
                <a:buFontTx/>
                <a:buChar char="-"/>
                <a:defRPr/>
              </a:pPr>
              <a:endParaRPr lang="fr-FR" sz="700" dirty="0">
                <a:latin typeface="Calibri" pitchFamily="34" charset="0"/>
                <a:cs typeface="Arial" charset="0"/>
              </a:endParaRPr>
            </a:p>
            <a:p>
              <a:pPr>
                <a:defRPr/>
              </a:pPr>
              <a:r>
                <a:rPr lang="fr-FR" sz="700" dirty="0">
                  <a:latin typeface="Calibri" pitchFamily="34" charset="0"/>
                  <a:cs typeface="Arial" charset="0"/>
                </a:rPr>
                <a:t>-</a:t>
              </a:r>
              <a:r>
                <a:rPr lang="fr-FR" sz="700" dirty="0" err="1">
                  <a:latin typeface="Calibri" pitchFamily="34" charset="0"/>
                  <a:cs typeface="Arial" charset="0"/>
                </a:rPr>
                <a:t>Ikhlas</a:t>
              </a:r>
              <a:r>
                <a:rPr lang="fr-FR" sz="700" dirty="0">
                  <a:latin typeface="Calibri" pitchFamily="34" charset="0"/>
                  <a:cs typeface="Arial" charset="0"/>
                </a:rPr>
                <a:t> </a:t>
              </a:r>
              <a:r>
                <a:rPr lang="fr-FR" sz="700" dirty="0" err="1">
                  <a:latin typeface="Calibri" pitchFamily="34" charset="0"/>
                  <a:cs typeface="Arial" charset="0"/>
                </a:rPr>
                <a:t>Matti</a:t>
              </a:r>
              <a:endParaRPr lang="fr-FR" sz="700" dirty="0">
                <a:latin typeface="Calibri" pitchFamily="34" charset="0"/>
                <a:cs typeface="Arial" charset="0"/>
              </a:endParaRPr>
            </a:p>
            <a:p>
              <a:pPr>
                <a:buFontTx/>
                <a:buChar char="-"/>
                <a:defRPr/>
              </a:pPr>
              <a:endParaRPr lang="fr-FR" sz="700" dirty="0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072" name="_s2097"/>
            <p:cNvSpPr>
              <a:spLocks noChangeArrowheads="1"/>
            </p:cNvSpPr>
            <p:nvPr/>
          </p:nvSpPr>
          <p:spPr bwMode="auto">
            <a:xfrm>
              <a:off x="1226" y="2980"/>
              <a:ext cx="891" cy="216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fr-FR" sz="700" b="1" dirty="0">
                  <a:latin typeface="Calibri" pitchFamily="34" charset="0"/>
                  <a:cs typeface="Arial" charset="0"/>
                </a:rPr>
                <a:t>AESH</a:t>
              </a:r>
            </a:p>
            <a:p>
              <a:pPr>
                <a:buFontTx/>
                <a:buChar char="-"/>
                <a:defRPr/>
              </a:pPr>
              <a:r>
                <a:rPr lang="fr-FR" sz="700" dirty="0">
                  <a:latin typeface="Calibri" pitchFamily="34" charset="0"/>
                  <a:cs typeface="Arial" charset="0"/>
                </a:rPr>
                <a:t> Ségolène </a:t>
              </a:r>
              <a:r>
                <a:rPr lang="fr-FR" sz="700" dirty="0" err="1">
                  <a:latin typeface="Calibri" pitchFamily="34" charset="0"/>
                  <a:cs typeface="Arial" charset="0"/>
                </a:rPr>
                <a:t>Valton</a:t>
              </a:r>
              <a:r>
                <a:rPr lang="fr-FR" sz="700" dirty="0">
                  <a:latin typeface="Calibri" pitchFamily="34" charset="0"/>
                  <a:cs typeface="Arial" charset="0"/>
                </a:rPr>
                <a:t> </a:t>
              </a:r>
            </a:p>
            <a:p>
              <a:pPr>
                <a:buFontTx/>
                <a:buChar char="-"/>
                <a:defRPr/>
              </a:pPr>
              <a:r>
                <a:rPr lang="fr-FR" sz="700" dirty="0">
                  <a:latin typeface="Calibri" pitchFamily="34" charset="0"/>
                  <a:cs typeface="Arial" charset="0"/>
                </a:rPr>
                <a:t>Isabelle </a:t>
              </a:r>
              <a:r>
                <a:rPr lang="fr-FR" sz="700" dirty="0">
                  <a:latin typeface="Calibri" pitchFamily="34" charset="0"/>
                  <a:cs typeface="Arial" charset="0"/>
                </a:rPr>
                <a:t>Colin</a:t>
              </a:r>
            </a:p>
            <a:p>
              <a:pPr>
                <a:buFontTx/>
                <a:buChar char="-"/>
                <a:defRPr/>
              </a:pPr>
              <a:r>
                <a:rPr lang="fr-FR" sz="700" dirty="0">
                  <a:latin typeface="Calibri" pitchFamily="34" charset="0"/>
                  <a:cs typeface="Arial" charset="0"/>
                </a:rPr>
                <a:t>Catherine </a:t>
              </a:r>
              <a:r>
                <a:rPr lang="fr-FR" sz="700" dirty="0" err="1">
                  <a:latin typeface="Calibri" pitchFamily="34" charset="0"/>
                  <a:cs typeface="Arial" charset="0"/>
                </a:rPr>
                <a:t>Thévenin</a:t>
              </a:r>
              <a:endParaRPr lang="fr-FR" sz="700" dirty="0">
                <a:latin typeface="Calibri" pitchFamily="34" charset="0"/>
                <a:cs typeface="Arial" charset="0"/>
              </a:endParaRPr>
            </a:p>
            <a:p>
              <a:pPr>
                <a:defRPr/>
              </a:pPr>
              <a:endParaRPr lang="fr-FR" sz="700" dirty="0">
                <a:latin typeface="Calibri" pitchFamily="34" charset="0"/>
                <a:cs typeface="Arial" charset="0"/>
              </a:endParaRPr>
            </a:p>
            <a:p>
              <a:pPr>
                <a:defRPr/>
              </a:pPr>
              <a:endParaRPr lang="fr-FR" sz="700" dirty="0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073" name="_s2099"/>
            <p:cNvSpPr>
              <a:spLocks noChangeArrowheads="1"/>
            </p:cNvSpPr>
            <p:nvPr/>
          </p:nvSpPr>
          <p:spPr bwMode="auto">
            <a:xfrm>
              <a:off x="1226" y="3195"/>
              <a:ext cx="891" cy="241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fr-FR" sz="700" b="1" dirty="0">
                  <a:latin typeface="Calibri" pitchFamily="34" charset="0"/>
                  <a:cs typeface="Arial" charset="0"/>
                </a:rPr>
                <a:t>Personnel </a:t>
              </a:r>
            </a:p>
            <a:p>
              <a:pPr>
                <a:defRPr/>
              </a:pPr>
              <a:r>
                <a:rPr lang="fr-FR" sz="700" b="1" dirty="0">
                  <a:latin typeface="Calibri" pitchFamily="34" charset="0"/>
                  <a:cs typeface="Arial" charset="0"/>
                </a:rPr>
                <a:t>Maintenance</a:t>
              </a:r>
            </a:p>
            <a:p>
              <a:pPr>
                <a:defRPr/>
              </a:pPr>
              <a:r>
                <a:rPr lang="fr-FR" sz="700" dirty="0">
                  <a:latin typeface="Calibri" pitchFamily="34" charset="0"/>
                  <a:cs typeface="Arial" charset="0"/>
                </a:rPr>
                <a:t>Bruno </a:t>
              </a:r>
              <a:r>
                <a:rPr lang="fr-FR" sz="700" dirty="0" err="1">
                  <a:latin typeface="Calibri" pitchFamily="34" charset="0"/>
                  <a:cs typeface="Arial" charset="0"/>
                </a:rPr>
                <a:t>Aru</a:t>
              </a:r>
              <a:endParaRPr lang="fr-FR" sz="700" dirty="0">
                <a:latin typeface="Calibri" pitchFamily="34" charset="0"/>
                <a:cs typeface="Arial" charset="0"/>
              </a:endParaRPr>
            </a:p>
          </p:txBody>
        </p:sp>
        <p:sp>
          <p:nvSpPr>
            <p:cNvPr id="7" name="_s2101"/>
            <p:cNvSpPr>
              <a:spLocks noChangeArrowheads="1"/>
            </p:cNvSpPr>
            <p:nvPr/>
          </p:nvSpPr>
          <p:spPr bwMode="auto">
            <a:xfrm>
              <a:off x="2670" y="1444"/>
              <a:ext cx="1413" cy="252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75000"/>
              </a:schemeClr>
            </a:solidFill>
            <a:ln>
              <a:noFill/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lIns="0" tIns="0" rIns="0" bIns="0" anchor="ctr"/>
            <a:lstStyle/>
            <a:p>
              <a:pPr>
                <a:defRPr/>
              </a:pPr>
              <a:r>
                <a:rPr lang="fr-FR" sz="700" b="1" dirty="0"/>
                <a:t>Administration du Centre</a:t>
              </a:r>
            </a:p>
            <a:p>
              <a:pPr>
                <a:buFontTx/>
                <a:buChar char="-"/>
                <a:defRPr/>
              </a:pPr>
              <a:r>
                <a:rPr lang="fr-FR" sz="700" dirty="0"/>
                <a:t>Personnel et paie  Mme </a:t>
              </a:r>
              <a:r>
                <a:rPr lang="fr-FR" sz="700" dirty="0" err="1"/>
                <a:t>Breulh</a:t>
              </a:r>
              <a:endParaRPr lang="fr-FR" sz="700" dirty="0"/>
            </a:p>
            <a:p>
              <a:pPr>
                <a:buFontTx/>
                <a:buChar char="-"/>
                <a:defRPr/>
              </a:pPr>
              <a:r>
                <a:rPr lang="fr-FR" sz="700" dirty="0"/>
                <a:t>Informatique Mme Roche</a:t>
              </a:r>
            </a:p>
            <a:p>
              <a:pPr>
                <a:buFontTx/>
                <a:buChar char="-"/>
                <a:defRPr/>
              </a:pPr>
              <a:r>
                <a:rPr lang="fr-FR" sz="700" dirty="0"/>
                <a:t>Comptabilité Mme </a:t>
              </a:r>
              <a:r>
                <a:rPr lang="fr-FR" sz="700" dirty="0"/>
                <a:t>Mollié</a:t>
              </a:r>
              <a:endParaRPr lang="fr-FR" sz="700" dirty="0"/>
            </a:p>
            <a:p>
              <a:pPr>
                <a:buFontTx/>
                <a:buChar char="-"/>
                <a:defRPr/>
              </a:pPr>
              <a:r>
                <a:rPr lang="fr-FR" sz="700" dirty="0"/>
                <a:t>et Mme </a:t>
              </a:r>
              <a:r>
                <a:rPr lang="fr-FR" sz="700" dirty="0" err="1"/>
                <a:t>Usséglio</a:t>
              </a:r>
              <a:r>
                <a:rPr lang="fr-FR" sz="700" dirty="0"/>
                <a:t> </a:t>
              </a:r>
            </a:p>
          </p:txBody>
        </p:sp>
        <p:sp>
          <p:nvSpPr>
            <p:cNvPr id="8" name="_s2103"/>
            <p:cNvSpPr>
              <a:spLocks noChangeArrowheads="1"/>
            </p:cNvSpPr>
            <p:nvPr/>
          </p:nvSpPr>
          <p:spPr bwMode="auto">
            <a:xfrm>
              <a:off x="1226" y="2236"/>
              <a:ext cx="952" cy="26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fr-FR" sz="700" b="1" dirty="0">
                  <a:latin typeface="Calibri" pitchFamily="34" charset="0"/>
                  <a:cs typeface="Arial" charset="0"/>
                </a:rPr>
                <a:t>Intervenants</a:t>
              </a:r>
            </a:p>
            <a:p>
              <a:pPr>
                <a:buFontTx/>
                <a:buChar char="-"/>
                <a:defRPr/>
              </a:pPr>
              <a:r>
                <a:rPr lang="fr-FR" sz="700" dirty="0">
                  <a:latin typeface="Calibri" pitchFamily="34" charset="0"/>
                  <a:cs typeface="Arial" charset="0"/>
                </a:rPr>
                <a:t>Théâtre,  </a:t>
              </a:r>
            </a:p>
            <a:p>
              <a:pPr>
                <a:buFontTx/>
                <a:buChar char="-"/>
                <a:defRPr/>
              </a:pPr>
              <a:r>
                <a:rPr lang="fr-FR" sz="700" dirty="0">
                  <a:latin typeface="Calibri" pitchFamily="34" charset="0"/>
                  <a:cs typeface="Arial" charset="0"/>
                </a:rPr>
                <a:t> ateliers artistiques</a:t>
              </a:r>
            </a:p>
            <a:p>
              <a:pPr>
                <a:buFontTx/>
                <a:buChar char="-"/>
                <a:defRPr/>
              </a:pPr>
              <a:r>
                <a:rPr lang="fr-FR" sz="700" dirty="0">
                  <a:latin typeface="Calibri" pitchFamily="34" charset="0"/>
                  <a:cs typeface="Arial" charset="0"/>
                </a:rPr>
                <a:t>Danse,    - Echecs </a:t>
              </a:r>
            </a:p>
            <a:p>
              <a:pPr>
                <a:buFontTx/>
                <a:buChar char="-"/>
                <a:defRPr/>
              </a:pPr>
              <a:r>
                <a:rPr lang="fr-FR" sz="700" dirty="0">
                  <a:latin typeface="Calibri" pitchFamily="34" charset="0"/>
                  <a:cs typeface="Arial" charset="0"/>
                </a:rPr>
                <a:t>Escrime, -chorale</a:t>
              </a:r>
            </a:p>
            <a:p>
              <a:pPr>
                <a:buFontTx/>
                <a:buChar char="-"/>
                <a:defRPr/>
              </a:pPr>
              <a:r>
                <a:rPr lang="fr-FR" sz="700" dirty="0">
                  <a:latin typeface="Calibri" pitchFamily="34" charset="0"/>
                  <a:cs typeface="Arial" charset="0"/>
                </a:rPr>
                <a:t> Langues </a:t>
              </a:r>
            </a:p>
          </p:txBody>
        </p:sp>
        <p:sp>
          <p:nvSpPr>
            <p:cNvPr id="1074" name="_s2105"/>
            <p:cNvSpPr>
              <a:spLocks noChangeArrowheads="1"/>
            </p:cNvSpPr>
            <p:nvPr/>
          </p:nvSpPr>
          <p:spPr bwMode="auto">
            <a:xfrm>
              <a:off x="1226" y="3435"/>
              <a:ext cx="891" cy="111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fr-FR" sz="700" b="1" dirty="0">
                  <a:latin typeface="Calibri" pitchFamily="34" charset="0"/>
                  <a:cs typeface="Arial" charset="0"/>
                </a:rPr>
                <a:t>ATBCD</a:t>
              </a:r>
            </a:p>
            <a:p>
              <a:pPr>
                <a:defRPr/>
              </a:pPr>
              <a:r>
                <a:rPr lang="fr-FR" sz="700" b="1" dirty="0">
                  <a:latin typeface="Calibri" pitchFamily="34" charset="0"/>
                  <a:cs typeface="Arial" charset="0"/>
                </a:rPr>
                <a:t>- Frédérique Deperraz</a:t>
              </a:r>
              <a:endParaRPr lang="fr-FR" sz="700" dirty="0">
                <a:latin typeface="Calibri" pitchFamily="34" charset="0"/>
                <a:cs typeface="Arial" charset="0"/>
              </a:endParaRPr>
            </a:p>
            <a:p>
              <a:pPr>
                <a:defRPr/>
              </a:pPr>
              <a:endParaRPr lang="fr-FR" sz="700" dirty="0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077" name="_s2107"/>
            <p:cNvSpPr>
              <a:spLocks noChangeArrowheads="1"/>
            </p:cNvSpPr>
            <p:nvPr/>
          </p:nvSpPr>
          <p:spPr bwMode="auto">
            <a:xfrm>
              <a:off x="7587" y="2716"/>
              <a:ext cx="738" cy="335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fr-FR" sz="800" b="1" dirty="0">
                  <a:latin typeface="Calibri" pitchFamily="34" charset="0"/>
                  <a:cs typeface="Arial" charset="0"/>
                </a:rPr>
                <a:t>ASET</a:t>
              </a:r>
            </a:p>
            <a:p>
              <a:pPr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Odile Sapin</a:t>
              </a:r>
            </a:p>
            <a:p>
              <a:pPr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Luc Toquet</a:t>
              </a:r>
            </a:p>
          </p:txBody>
        </p:sp>
        <p:sp>
          <p:nvSpPr>
            <p:cNvPr id="2103" name="Picture 62"/>
            <p:cNvSpPr>
              <a:spLocks noChangeAspect="1" noChangeArrowheads="1"/>
            </p:cNvSpPr>
            <p:nvPr/>
          </p:nvSpPr>
          <p:spPr bwMode="auto">
            <a:xfrm>
              <a:off x="1104" y="1262"/>
              <a:ext cx="101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>
                <a:latin typeface="Calibri" panose="020F0502020204030204" pitchFamily="34" charset="0"/>
              </a:endParaRPr>
            </a:p>
          </p:txBody>
        </p:sp>
        <p:sp>
          <p:nvSpPr>
            <p:cNvPr id="9" name="_s2116"/>
            <p:cNvSpPr>
              <a:spLocks noChangeArrowheads="1"/>
            </p:cNvSpPr>
            <p:nvPr/>
          </p:nvSpPr>
          <p:spPr bwMode="auto">
            <a:xfrm>
              <a:off x="3654" y="2068"/>
              <a:ext cx="1597" cy="312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fr-FR" sz="800" b="1" dirty="0">
                  <a:latin typeface="Calibri" pitchFamily="34" charset="0"/>
                  <a:cs typeface="Arial" charset="0"/>
                </a:rPr>
                <a:t>APEL</a:t>
              </a:r>
            </a:p>
            <a:p>
              <a:pPr algn="ctr"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Présidente: Mme De Breuvand</a:t>
              </a:r>
            </a:p>
            <a:p>
              <a:pPr algn="ctr">
                <a:defRPr/>
              </a:pPr>
              <a:endParaRPr lang="fr-FR" sz="800" dirty="0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080" name="_s2118"/>
            <p:cNvSpPr>
              <a:spLocks noChangeArrowheads="1"/>
            </p:cNvSpPr>
            <p:nvPr/>
          </p:nvSpPr>
          <p:spPr bwMode="auto">
            <a:xfrm>
              <a:off x="8386" y="2716"/>
              <a:ext cx="522" cy="336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fr-FR" sz="800" b="1" dirty="0">
                  <a:latin typeface="Calibri" pitchFamily="34" charset="0"/>
                  <a:cs typeface="Arial" charset="0"/>
                </a:rPr>
                <a:t>Poste E</a:t>
              </a:r>
            </a:p>
            <a:p>
              <a:pPr algn="ctr">
                <a:defRPr/>
              </a:pPr>
              <a:r>
                <a:rPr lang="fr-FR" sz="800" dirty="0">
                  <a:latin typeface="Calibri" pitchFamily="34" charset="0"/>
                  <a:cs typeface="Arial" charset="0"/>
                </a:rPr>
                <a:t>Emilie Rolland</a:t>
              </a:r>
            </a:p>
          </p:txBody>
        </p:sp>
        <p:sp>
          <p:nvSpPr>
            <p:cNvPr id="2106" name="_s2120"/>
            <p:cNvSpPr>
              <a:spLocks noChangeArrowheads="1"/>
            </p:cNvSpPr>
            <p:nvPr/>
          </p:nvSpPr>
          <p:spPr bwMode="auto">
            <a:xfrm>
              <a:off x="2670" y="1262"/>
              <a:ext cx="1413" cy="158"/>
            </a:xfrm>
            <a:prstGeom prst="roundRect">
              <a:avLst>
                <a:gd name="adj" fmla="val 16667"/>
              </a:avLst>
            </a:prstGeom>
            <a:solidFill>
              <a:srgbClr val="04AC04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Handwriting" panose="03010101010101010101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800" b="1">
                  <a:latin typeface="Calibri" panose="020F0502020204030204" pitchFamily="34" charset="0"/>
                </a:rPr>
                <a:t>Association Saint Marc</a:t>
              </a:r>
            </a:p>
            <a:p>
              <a:pPr algn="ctr" eaLnBrk="1" hangingPunct="1"/>
              <a:r>
                <a:rPr lang="fr-FR" altLang="fr-FR" sz="800">
                  <a:latin typeface="Calibri" panose="020F0502020204030204" pitchFamily="34" charset="0"/>
                </a:rPr>
                <a:t>Sylvie LAINE</a:t>
              </a:r>
            </a:p>
          </p:txBody>
        </p:sp>
      </p:grpSp>
      <p:graphicFrame>
        <p:nvGraphicFramePr>
          <p:cNvPr id="2052" name="Object 61"/>
          <p:cNvGraphicFramePr>
            <a:graphicFrameLocks noChangeAspect="1"/>
          </p:cNvGraphicFramePr>
          <p:nvPr/>
        </p:nvGraphicFramePr>
        <p:xfrm>
          <a:off x="8215313" y="0"/>
          <a:ext cx="928687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" name="Photo Editor Photo" r:id="rId4" imgW="2048161" imgH="1533739" progId="MSPhotoEd.3">
                  <p:embed/>
                </p:oleObj>
              </mc:Choice>
              <mc:Fallback>
                <p:oleObj name="Photo Editor Photo" r:id="rId4" imgW="2048161" imgH="1533739" progId="MSPhotoEd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5313" y="0"/>
                        <a:ext cx="928687" cy="696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Text Box 63"/>
          <p:cNvSpPr txBox="1">
            <a:spLocks noChangeArrowheads="1"/>
          </p:cNvSpPr>
          <p:nvPr/>
        </p:nvSpPr>
        <p:spPr bwMode="auto">
          <a:xfrm>
            <a:off x="6804025" y="115888"/>
            <a:ext cx="1079500" cy="5238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sz="700" b="1">
                <a:latin typeface="Calibri" panose="020F0502020204030204" pitchFamily="34" charset="0"/>
              </a:rPr>
              <a:t>Pastorale</a:t>
            </a:r>
            <a:endParaRPr lang="fr-FR" altLang="fr-FR" sz="7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fr-FR" altLang="fr-FR" sz="700">
                <a:latin typeface="Calibri" panose="020F0502020204030204" pitchFamily="34" charset="0"/>
              </a:rPr>
              <a:t>Père Manuel Grandin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fr-FR" sz="700">
                <a:latin typeface="Calibri" panose="020F0502020204030204" pitchFamily="34" charset="0"/>
              </a:rPr>
              <a:t>Annie Roussel</a:t>
            </a:r>
          </a:p>
        </p:txBody>
      </p:sp>
      <p:sp>
        <p:nvSpPr>
          <p:cNvPr id="2054" name="Text Box 64"/>
          <p:cNvSpPr txBox="1">
            <a:spLocks noChangeArrowheads="1"/>
          </p:cNvSpPr>
          <p:nvPr/>
        </p:nvSpPr>
        <p:spPr bwMode="auto">
          <a:xfrm>
            <a:off x="5929313" y="642938"/>
            <a:ext cx="935037" cy="46990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sz="700" b="1">
                <a:latin typeface="Calibri" panose="020F0502020204030204" pitchFamily="34" charset="0"/>
              </a:rPr>
              <a:t>Communauté des sœurs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fr-FR" sz="700">
                <a:latin typeface="Calibri" panose="020F0502020204030204" pitchFamily="34" charset="0"/>
              </a:rPr>
              <a:t>Sœur  Sophie Maille</a:t>
            </a:r>
          </a:p>
        </p:txBody>
      </p:sp>
      <p:sp>
        <p:nvSpPr>
          <p:cNvPr id="2055" name="Text Box 65"/>
          <p:cNvSpPr txBox="1">
            <a:spLocks noChangeArrowheads="1"/>
          </p:cNvSpPr>
          <p:nvPr/>
        </p:nvSpPr>
        <p:spPr bwMode="auto">
          <a:xfrm>
            <a:off x="8032750" y="620713"/>
            <a:ext cx="1158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800" b="1">
                <a:latin typeface="Calibri" panose="020F0502020204030204" pitchFamily="34" charset="0"/>
              </a:rPr>
              <a:t>Sylvain Cariou-Charton</a:t>
            </a:r>
          </a:p>
          <a:p>
            <a:pPr eaLnBrk="1" hangingPunct="1"/>
            <a:r>
              <a:rPr lang="fr-FR" altLang="fr-FR" sz="800" b="1">
                <a:latin typeface="Calibri" panose="020F0502020204030204" pitchFamily="34" charset="0"/>
              </a:rPr>
              <a:t>Christophe Tissot</a:t>
            </a:r>
          </a:p>
          <a:p>
            <a:pPr eaLnBrk="1" hangingPunct="1"/>
            <a:r>
              <a:rPr lang="fr-FR" altLang="fr-FR" sz="800" b="1">
                <a:latin typeface="Calibri" panose="020F0502020204030204" pitchFamily="34" charset="0"/>
              </a:rPr>
              <a:t>Père Bruno Régent</a:t>
            </a:r>
          </a:p>
        </p:txBody>
      </p:sp>
      <p:sp>
        <p:nvSpPr>
          <p:cNvPr id="84" name="Rectangle à coins arrondis 83"/>
          <p:cNvSpPr/>
          <p:nvPr/>
        </p:nvSpPr>
        <p:spPr>
          <a:xfrm>
            <a:off x="7786688" y="1500188"/>
            <a:ext cx="1357312" cy="857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057" name="ZoneTexte 96"/>
          <p:cNvSpPr txBox="1">
            <a:spLocks noChangeArrowheads="1"/>
          </p:cNvSpPr>
          <p:nvPr/>
        </p:nvSpPr>
        <p:spPr bwMode="auto">
          <a:xfrm>
            <a:off x="7929563" y="1571625"/>
            <a:ext cx="1214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800" b="1">
                <a:latin typeface="Calibri" panose="020F0502020204030204" pitchFamily="34" charset="0"/>
              </a:rPr>
              <a:t>Lycée Technique</a:t>
            </a:r>
          </a:p>
          <a:p>
            <a:pPr eaLnBrk="1" hangingPunct="1"/>
            <a:r>
              <a:rPr lang="fr-FR" altLang="fr-FR" sz="800" b="1">
                <a:latin typeface="Calibri" panose="020F0502020204030204" pitchFamily="34" charset="0"/>
              </a:rPr>
              <a:t>Belmont St Marc</a:t>
            </a:r>
          </a:p>
          <a:p>
            <a:pPr algn="ctr" eaLnBrk="1" hangingPunct="1"/>
            <a:r>
              <a:rPr lang="fr-FR" altLang="fr-FR" sz="800" b="1">
                <a:latin typeface="Calibri" panose="020F0502020204030204" pitchFamily="34" charset="0"/>
              </a:rPr>
              <a:t>Directeur</a:t>
            </a:r>
          </a:p>
          <a:p>
            <a:pPr algn="ctr" eaLnBrk="1" hangingPunct="1"/>
            <a:r>
              <a:rPr lang="fr-FR" altLang="fr-FR" sz="700">
                <a:latin typeface="Calibri" panose="020F0502020204030204" pitchFamily="34" charset="0"/>
              </a:rPr>
              <a:t>Stéphane</a:t>
            </a:r>
            <a:r>
              <a:rPr lang="fr-FR" altLang="fr-FR" sz="800">
                <a:latin typeface="Calibri" panose="020F0502020204030204" pitchFamily="34" charset="0"/>
              </a:rPr>
              <a:t> Martin Pons</a:t>
            </a:r>
          </a:p>
        </p:txBody>
      </p:sp>
      <p:pic>
        <p:nvPicPr>
          <p:cNvPr id="2058" name="Picture 56" descr="C:\Users\micolg\Desktop\ESC\LOGO_CSM_SACRECOEU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77800"/>
            <a:ext cx="1376362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Rectangle à coins arrondis 56"/>
          <p:cNvSpPr/>
          <p:nvPr/>
        </p:nvSpPr>
        <p:spPr>
          <a:xfrm>
            <a:off x="4500563" y="5786438"/>
            <a:ext cx="1643062" cy="500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060" name="ZoneTexte 57"/>
          <p:cNvSpPr txBox="1">
            <a:spLocks noChangeArrowheads="1"/>
          </p:cNvSpPr>
          <p:nvPr/>
        </p:nvSpPr>
        <p:spPr bwMode="auto">
          <a:xfrm>
            <a:off x="4572000" y="5786438"/>
            <a:ext cx="22145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Handwriting" panose="03010101010101010101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900" b="1">
                <a:latin typeface="Calibri" panose="020F0502020204030204" pitchFamily="34" charset="0"/>
              </a:rPr>
              <a:t>Dispositif  ULIS</a:t>
            </a:r>
          </a:p>
          <a:p>
            <a:pPr eaLnBrk="1" hangingPunct="1"/>
            <a:r>
              <a:rPr lang="fr-FR" altLang="fr-FR" sz="900">
                <a:latin typeface="Calibri" panose="020F0502020204030204" pitchFamily="34" charset="0"/>
              </a:rPr>
              <a:t>Elodie BOISSON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Nuances de gri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846</TotalTime>
  <Words>273</Words>
  <Application>Microsoft Office PowerPoint</Application>
  <PresentationFormat>Affichage à l'écran (4:3)</PresentationFormat>
  <Paragraphs>106</Paragraphs>
  <Slides>1</Slides>
  <Notes>1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Lucida Handwriting</vt:lpstr>
      <vt:lpstr>Arial</vt:lpstr>
      <vt:lpstr>Calibri</vt:lpstr>
      <vt:lpstr>Thème Office</vt:lpstr>
      <vt:lpstr>Photo Microsoft Photo Editor 3.0</vt:lpstr>
      <vt:lpstr>Présentation PowerPoint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romdhanez</dc:creator>
  <cp:lastModifiedBy>Secrétariat Ecole du Sacré Coeur</cp:lastModifiedBy>
  <cp:revision>66</cp:revision>
  <cp:lastPrinted>2018-08-20T12:41:23Z</cp:lastPrinted>
  <dcterms:created xsi:type="dcterms:W3CDTF">2010-01-07T15:10:31Z</dcterms:created>
  <dcterms:modified xsi:type="dcterms:W3CDTF">2021-07-08T09:53:14Z</dcterms:modified>
</cp:coreProperties>
</file>